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5" d="100"/>
          <a:sy n="105" d="100"/>
        </p:scale>
        <p:origin x="22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76251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 түнде 5–10, күндіз 9–14 м/с, екпіні 15–20 м/с. Ауа температурасы түнде 13–15, күндіз 26–28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мамырға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891271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25889</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5091</cp:revision>
  <cp:lastPrinted>2021-07-01T07:38:07Z</cp:lastPrinted>
  <dcterms:created xsi:type="dcterms:W3CDTF">2018-03-27T06:03:00Z</dcterms:created>
  <dcterms:modified xsi:type="dcterms:W3CDTF">2026-05-08T09:30:31Z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